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CF8E1B-3992-43D8-AEF9-91AFE6C02121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83BDEB7-947A-40A1-A8C6-96BECF1CB2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Pre-Colonial </a:t>
            </a:r>
            <a:r>
              <a:rPr lang="en-US" dirty="0"/>
              <a:t>and Colonial Literature – Bradford, Henry, Jefferson, Adams, etc. </a:t>
            </a:r>
            <a:r>
              <a:rPr lang="en-US" dirty="0" smtClean="0"/>
              <a:t> (1650’s)</a:t>
            </a:r>
            <a:endParaRPr lang="en-US" dirty="0"/>
          </a:p>
          <a:p>
            <a:r>
              <a:rPr lang="en-US" dirty="0" smtClean="0"/>
              <a:t>Puritan </a:t>
            </a:r>
            <a:r>
              <a:rPr lang="en-US" dirty="0"/>
              <a:t>Literature – Bradstreet, Edwards, Miller (satire),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Transcendentalist Literature – Emerson, Thoreau</a:t>
            </a:r>
            <a:r>
              <a:rPr lang="en-US" dirty="0" smtClean="0"/>
              <a:t>,</a:t>
            </a:r>
            <a:endParaRPr lang="en-US" dirty="0"/>
          </a:p>
          <a:p>
            <a:r>
              <a:rPr lang="en-US" dirty="0" smtClean="0"/>
              <a:t>Romantic </a:t>
            </a:r>
            <a:r>
              <a:rPr lang="en-US" dirty="0"/>
              <a:t>Literature – Irving, Poe, Hawthorne, </a:t>
            </a:r>
            <a:r>
              <a:rPr lang="en-US" dirty="0" smtClean="0"/>
              <a:t>Melville (1850’s)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Semester Literature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Early African American Literature – </a:t>
            </a:r>
            <a:r>
              <a:rPr lang="en-US" dirty="0" smtClean="0"/>
              <a:t>Hughes, Douglass</a:t>
            </a:r>
            <a:r>
              <a:rPr lang="en-US" dirty="0"/>
              <a:t>, Lowell, Harper, Washington, Dubois</a:t>
            </a:r>
          </a:p>
          <a:p>
            <a:pPr lvl="0"/>
            <a:r>
              <a:rPr lang="en-US" dirty="0"/>
              <a:t>American Realism – Bierce, Crane, Chopin, Twain</a:t>
            </a:r>
          </a:p>
          <a:p>
            <a:pPr lvl="0"/>
            <a:r>
              <a:rPr lang="en-US" dirty="0"/>
              <a:t>New American Poetry – Whitman, Dickinson, Eliot, Cummings, Sandburg, Hughes, </a:t>
            </a:r>
          </a:p>
          <a:p>
            <a:pPr lvl="0"/>
            <a:r>
              <a:rPr lang="en-US" dirty="0"/>
              <a:t>Modernism – Gilman, Fitzgerald, Steinbeck, Hemmingway, O’Connor</a:t>
            </a:r>
          </a:p>
          <a:p>
            <a:pPr lvl="0"/>
            <a:r>
              <a:rPr lang="en-US" dirty="0"/>
              <a:t>Contemporary Literature (Postmodernism) – Plath, Cather, O’Brien, Wiesel, </a:t>
            </a:r>
            <a:r>
              <a:rPr lang="en-US" dirty="0" err="1"/>
              <a:t>Spiegelman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Semester Literature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107</TotalTime>
  <Words>125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Paper</vt:lpstr>
      <vt:lpstr>First Semester Literature</vt:lpstr>
      <vt:lpstr>Second Semester Literature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TPS</dc:creator>
  <cp:lastModifiedBy>TPS</cp:lastModifiedBy>
  <cp:revision>12</cp:revision>
  <dcterms:created xsi:type="dcterms:W3CDTF">2009-01-05T22:53:27Z</dcterms:created>
  <dcterms:modified xsi:type="dcterms:W3CDTF">2009-01-06T15:39:38Z</dcterms:modified>
</cp:coreProperties>
</file>